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8"/>
  </p:notesMasterIdLst>
  <p:sldIdLst>
    <p:sldId id="256" r:id="rId2"/>
    <p:sldId id="463" r:id="rId3"/>
    <p:sldId id="689" r:id="rId4"/>
    <p:sldId id="690" r:id="rId5"/>
    <p:sldId id="398" r:id="rId6"/>
    <p:sldId id="484" r:id="rId7"/>
    <p:sldId id="483" r:id="rId8"/>
    <p:sldId id="492" r:id="rId9"/>
    <p:sldId id="419" r:id="rId10"/>
    <p:sldId id="655" r:id="rId11"/>
    <p:sldId id="656" r:id="rId12"/>
    <p:sldId id="490" r:id="rId13"/>
    <p:sldId id="466" r:id="rId14"/>
    <p:sldId id="659" r:id="rId15"/>
    <p:sldId id="662" r:id="rId16"/>
    <p:sldId id="660" r:id="rId17"/>
    <p:sldId id="663" r:id="rId18"/>
    <p:sldId id="664" r:id="rId19"/>
    <p:sldId id="665" r:id="rId20"/>
    <p:sldId id="666" r:id="rId21"/>
    <p:sldId id="668" r:id="rId22"/>
    <p:sldId id="669" r:id="rId23"/>
    <p:sldId id="670" r:id="rId24"/>
    <p:sldId id="671" r:id="rId25"/>
    <p:sldId id="687" r:id="rId26"/>
    <p:sldId id="688" r:id="rId27"/>
    <p:sldId id="672" r:id="rId28"/>
    <p:sldId id="673" r:id="rId29"/>
    <p:sldId id="674" r:id="rId30"/>
    <p:sldId id="675" r:id="rId31"/>
    <p:sldId id="477" r:id="rId32"/>
    <p:sldId id="399" r:id="rId33"/>
    <p:sldId id="409" r:id="rId34"/>
    <p:sldId id="481" r:id="rId35"/>
    <p:sldId id="482" r:id="rId36"/>
    <p:sldId id="6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11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p.com/documents/2018/02/f0148939-f27c-0010-82c7-eda71af511fa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github.com/soyuztechnologies/Corporate_Full_Stack_Training/blob/master/Day%207/GetEntitySet.txt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oyuztechnologies/Corporate_Full_Stack_Training/blob/master/Day%208/GETEntity%20(Single%20Record)%20Method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github.com/soyuztechnologies/Corporate_Full_Stack_Training/blob/master/Day%208/CreateEntity(Post%20call).t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8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github.com/soyuztechnologies/Corporate_Full_Stack_Training/blob/master/Day%208/UpdateEntity.txt" TargetMode="Externa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10" Type="http://schemas.openxmlformats.org/officeDocument/2006/relationships/image" Target="../media/image2.png"/><Relationship Id="rId4" Type="http://schemas.openxmlformats.org/officeDocument/2006/relationships/image" Target="../media/image50.tiff"/><Relationship Id="rId9" Type="http://schemas.openxmlformats.org/officeDocument/2006/relationships/hyperlink" Target="https://anubhavtrainings.com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55.jpg"/><Relationship Id="rId7" Type="http://schemas.openxmlformats.org/officeDocument/2006/relationships/image" Target="../media/image5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5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0-09/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%27ANATR%27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%27ANATR%27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478939-3A88-40E1-A14B-8EBD26944CF9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EDAD5-F60E-430F-80AC-0B5FBE826518}"/>
              </a:ext>
            </a:extLst>
          </p:cNvPr>
          <p:cNvSpPr/>
          <p:nvPr/>
        </p:nvSpPr>
        <p:spPr>
          <a:xfrm>
            <a:off x="213360" y="3558540"/>
            <a:ext cx="2895600" cy="80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  <a:p>
            <a:pPr algn="ctr"/>
            <a:r>
              <a:rPr lang="en-US" dirty="0"/>
              <a:t>Backend -- BES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60B-1CB0-4A6E-B5E0-853CBB66CDC7}"/>
              </a:ext>
            </a:extLst>
          </p:cNvPr>
          <p:cNvSpPr/>
          <p:nvPr/>
        </p:nvSpPr>
        <p:spPr>
          <a:xfrm>
            <a:off x="998220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C50CCC-C372-48A4-A7F0-7B069BEF79BB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1988820" y="1396183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796C9-7FFD-461E-A1C9-57B8B3B2469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661160" y="4360273"/>
            <a:ext cx="0" cy="239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E9F26-7609-417B-B327-BFC30382C92B}"/>
              </a:ext>
            </a:extLst>
          </p:cNvPr>
          <p:cNvSpPr/>
          <p:nvPr/>
        </p:nvSpPr>
        <p:spPr>
          <a:xfrm>
            <a:off x="541020" y="1806046"/>
            <a:ext cx="2895600" cy="794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D92EDA-B7A6-46DF-AE40-0C0C71DEF11E}"/>
              </a:ext>
            </a:extLst>
          </p:cNvPr>
          <p:cNvSpPr/>
          <p:nvPr/>
        </p:nvSpPr>
        <p:spPr>
          <a:xfrm>
            <a:off x="1251725" y="1910747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C90F5-933E-42D4-A1B6-2819D1917E31}"/>
              </a:ext>
            </a:extLst>
          </p:cNvPr>
          <p:cNvSpPr/>
          <p:nvPr/>
        </p:nvSpPr>
        <p:spPr>
          <a:xfrm>
            <a:off x="1335405" y="2264349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C28D98-D2B4-49B3-A283-AC59EC2E4E9A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1661160" y="2600053"/>
            <a:ext cx="327660" cy="958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54967-A253-4180-8FAA-60109536E736}"/>
              </a:ext>
            </a:extLst>
          </p:cNvPr>
          <p:cNvSpPr txBox="1"/>
          <p:nvPr/>
        </p:nvSpPr>
        <p:spPr>
          <a:xfrm>
            <a:off x="5859780" y="970954"/>
            <a:ext cx="5920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Fiori Central HUB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  <a:p>
            <a:r>
              <a:rPr lang="en-US" dirty="0"/>
              <a:t>SAP Netweaver 7.4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70D0E5-FFDE-42B2-9997-A66CE77E60D4}"/>
              </a:ext>
            </a:extLst>
          </p:cNvPr>
          <p:cNvSpPr/>
          <p:nvPr/>
        </p:nvSpPr>
        <p:spPr>
          <a:xfrm>
            <a:off x="3291840" y="351201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B7E55-C298-430A-B76B-EEBFD9074061}"/>
              </a:ext>
            </a:extLst>
          </p:cNvPr>
          <p:cNvSpPr/>
          <p:nvPr/>
        </p:nvSpPr>
        <p:spPr>
          <a:xfrm>
            <a:off x="3168426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0212EC-77F7-4427-8EEC-940148031CB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831366" y="402336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624E4C9-5EA1-475A-8C72-947FA15E203B}"/>
              </a:ext>
            </a:extLst>
          </p:cNvPr>
          <p:cNvSpPr/>
          <p:nvPr/>
        </p:nvSpPr>
        <p:spPr>
          <a:xfrm>
            <a:off x="4465320" y="348875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B983FF-8EC9-4147-A9D5-BFD26530ED35}"/>
              </a:ext>
            </a:extLst>
          </p:cNvPr>
          <p:cNvSpPr/>
          <p:nvPr/>
        </p:nvSpPr>
        <p:spPr>
          <a:xfrm>
            <a:off x="4341906" y="457627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8B086B-C90F-4AFF-879E-5CE8D15AB47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5004846" y="400010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140EC-C87C-419F-8651-56B096AAD2B8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988820" y="2600053"/>
            <a:ext cx="1844040" cy="91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1DEF7-9BB8-44A9-A5A0-8DC100057DC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88820" y="2573606"/>
            <a:ext cx="3017520" cy="915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B3F6D1-B6FB-4DBA-9D65-F8842B7FBB93}"/>
              </a:ext>
            </a:extLst>
          </p:cNvPr>
          <p:cNvSpPr/>
          <p:nvPr/>
        </p:nvSpPr>
        <p:spPr>
          <a:xfrm>
            <a:off x="1722120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44250B-3C75-451F-B746-376ADC5D3173}"/>
              </a:ext>
            </a:extLst>
          </p:cNvPr>
          <p:cNvSpPr/>
          <p:nvPr/>
        </p:nvSpPr>
        <p:spPr>
          <a:xfrm>
            <a:off x="2853690" y="2983469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B86E86-A240-441C-A264-F16F08B4FE0C}"/>
              </a:ext>
            </a:extLst>
          </p:cNvPr>
          <p:cNvSpPr/>
          <p:nvPr/>
        </p:nvSpPr>
        <p:spPr>
          <a:xfrm>
            <a:off x="3823746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FA13B1-C696-4EB6-A0C6-D83B1456904F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92067E-689C-448B-AF50-2CA5E299A7ED}"/>
              </a:ext>
            </a:extLst>
          </p:cNvPr>
          <p:cNvSpPr txBox="1"/>
          <p:nvPr/>
        </p:nvSpPr>
        <p:spPr>
          <a:xfrm>
            <a:off x="3436620" y="1719984"/>
            <a:ext cx="230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Fiori Frontend System – FES</a:t>
            </a:r>
          </a:p>
          <a:p>
            <a:r>
              <a:rPr lang="en-US" dirty="0"/>
              <a:t>Gateway system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2A4779F7-6720-4FA8-86F2-6662F3DEA1E6}"/>
              </a:ext>
            </a:extLst>
          </p:cNvPr>
          <p:cNvSpPr/>
          <p:nvPr/>
        </p:nvSpPr>
        <p:spPr>
          <a:xfrm>
            <a:off x="640080" y="2133600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12492B9D-7EE3-4928-8171-E41E25E558DA}"/>
              </a:ext>
            </a:extLst>
          </p:cNvPr>
          <p:cNvSpPr/>
          <p:nvPr/>
        </p:nvSpPr>
        <p:spPr>
          <a:xfrm>
            <a:off x="2828168" y="4053761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8BF78-D098-4696-B65E-74631F931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61967"/>
            <a:ext cx="716699" cy="70788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964978C3-51AA-4DBE-A518-D55E775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D8ACC5F1-9AE5-4E22-9932-99AE3DAB2D3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166788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A6C71E-3957-47AD-84EC-CA60C75140AE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F87D3-32D0-493A-9B11-002EE2398F19}"/>
              </a:ext>
            </a:extLst>
          </p:cNvPr>
          <p:cNvSpPr/>
          <p:nvPr/>
        </p:nvSpPr>
        <p:spPr>
          <a:xfrm>
            <a:off x="541020" y="2936862"/>
            <a:ext cx="2895600" cy="96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0B25C-C313-46DE-B05D-3B9A1926EDCC}"/>
              </a:ext>
            </a:extLst>
          </p:cNvPr>
          <p:cNvSpPr/>
          <p:nvPr/>
        </p:nvSpPr>
        <p:spPr>
          <a:xfrm>
            <a:off x="1325880" y="3977853"/>
            <a:ext cx="1325880" cy="38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99EE5-72AC-4972-AE41-A7B7ED8D4EF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988820" y="1396183"/>
            <a:ext cx="0" cy="624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BB442-5D09-4E29-AB8D-CB2949C4DE5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988820" y="3900471"/>
            <a:ext cx="0" cy="77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5182-0ABC-4C59-BB77-60DEE1931349}"/>
              </a:ext>
            </a:extLst>
          </p:cNvPr>
          <p:cNvSpPr/>
          <p:nvPr/>
        </p:nvSpPr>
        <p:spPr>
          <a:xfrm>
            <a:off x="541020" y="2020455"/>
            <a:ext cx="2895600" cy="11014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C60C1-C99B-43EA-9D76-60F2A0C3E499}"/>
              </a:ext>
            </a:extLst>
          </p:cNvPr>
          <p:cNvSpPr/>
          <p:nvPr/>
        </p:nvSpPr>
        <p:spPr>
          <a:xfrm>
            <a:off x="1266966" y="2205849"/>
            <a:ext cx="1474190" cy="4249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C26-C9FA-4629-96CE-F8375D5E61F0}"/>
              </a:ext>
            </a:extLst>
          </p:cNvPr>
          <p:cNvSpPr/>
          <p:nvPr/>
        </p:nvSpPr>
        <p:spPr>
          <a:xfrm>
            <a:off x="1350646" y="2559452"/>
            <a:ext cx="1306830" cy="3157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24716-1902-48B1-8F4C-82E5B07FB76A}"/>
              </a:ext>
            </a:extLst>
          </p:cNvPr>
          <p:cNvSpPr txBox="1"/>
          <p:nvPr/>
        </p:nvSpPr>
        <p:spPr>
          <a:xfrm>
            <a:off x="5859780" y="970954"/>
            <a:ext cx="5920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Embedded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6B9462-BD7E-4ECD-A7F3-AE9CB58330F3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6BCDC-8615-4F9A-A7C9-BE1323545C2B}"/>
              </a:ext>
            </a:extLst>
          </p:cNvPr>
          <p:cNvSpPr txBox="1"/>
          <p:nvPr/>
        </p:nvSpPr>
        <p:spPr>
          <a:xfrm>
            <a:off x="544022" y="4965341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SAP_UI and SAP_GWFND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A5E091-D58B-4054-BA1C-57071E9D6A3B}"/>
              </a:ext>
            </a:extLst>
          </p:cNvPr>
          <p:cNvCxnSpPr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22FBA-09BB-41A9-AD39-D688EAB3B2C8}"/>
              </a:ext>
            </a:extLst>
          </p:cNvPr>
          <p:cNvSpPr/>
          <p:nvPr/>
        </p:nvSpPr>
        <p:spPr>
          <a:xfrm>
            <a:off x="5925078" y="49412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87DDACA-EF17-41E8-8BA7-D81717B4259A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4BDF58-C8A7-4419-AD3D-F5E74CB07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869C1120-72F8-4430-BE9C-0F6A0C57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4DC232A-9E42-41DF-8FA2-F48FE031F50D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377039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31" y="4129965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20799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Sap odata (v2)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No</a:t>
            </a:r>
            <a:r>
              <a:rPr lang="en-IN" dirty="0">
                <a:solidFill>
                  <a:srgbClr val="000000"/>
                </a:solidFill>
              </a:rPr>
              <a:t>rthwind OData services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718070"/>
            <a:ext cx="375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EPM Data model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ABAP SEGW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Creating OData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Building GetEntitySet Method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324433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54128" y="8959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01833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10720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ADT ( ABAP Development Tool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779090"/>
            <a:ext cx="116215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</p:txBody>
      </p:sp>
      <p:pic>
        <p:nvPicPr>
          <p:cNvPr id="2050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5" y="1125401"/>
            <a:ext cx="32194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95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10802"/>
            <a:ext cx="5317000" cy="456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Installation &amp; Setup of ADT on Eclipse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317E1DC-D03B-4F96-BCB0-2DB879357170}"/>
              </a:ext>
            </a:extLst>
          </p:cNvPr>
          <p:cNvGrpSpPr/>
          <p:nvPr/>
        </p:nvGrpSpPr>
        <p:grpSpPr>
          <a:xfrm>
            <a:off x="1325217" y="765240"/>
            <a:ext cx="9962961" cy="6016625"/>
            <a:chOff x="3053187" y="420688"/>
            <a:chExt cx="5204114" cy="60166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20688"/>
              <a:ext cx="2819400" cy="668338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20688"/>
              <a:ext cx="815975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7" name="TextBox 135">
              <a:extLst>
                <a:ext uri="{FF2B5EF4-FFF2-40B4-BE49-F238E27FC236}">
                  <a16:creationId xmlns:a16="http://schemas.microsoft.com/office/drawing/2014/main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8" name="TextBox 136">
              <a:extLst>
                <a:ext uri="{FF2B5EF4-FFF2-40B4-BE49-F238E27FC236}">
                  <a16:creationId xmlns:a16="http://schemas.microsoft.com/office/drawing/2014/main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9" name="TextBox 137">
              <a:extLst>
                <a:ext uri="{FF2B5EF4-FFF2-40B4-BE49-F238E27FC236}">
                  <a16:creationId xmlns:a16="http://schemas.microsoft.com/office/drawing/2014/main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40" name="TextBox 138">
              <a:extLst>
                <a:ext uri="{FF2B5EF4-FFF2-40B4-BE49-F238E27FC236}">
                  <a16:creationId xmlns:a16="http://schemas.microsoft.com/office/drawing/2014/main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1" name="TextBox 139">
              <a:extLst>
                <a:ext uri="{FF2B5EF4-FFF2-40B4-BE49-F238E27FC236}">
                  <a16:creationId xmlns:a16="http://schemas.microsoft.com/office/drawing/2014/main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2" name="TextBox 140">
              <a:extLst>
                <a:ext uri="{FF2B5EF4-FFF2-40B4-BE49-F238E27FC236}">
                  <a16:creationId xmlns:a16="http://schemas.microsoft.com/office/drawing/2014/main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3" name="TextBox 141">
              <a:extLst>
                <a:ext uri="{FF2B5EF4-FFF2-40B4-BE49-F238E27FC236}">
                  <a16:creationId xmlns:a16="http://schemas.microsoft.com/office/drawing/2014/main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4" name="TextBox 142">
              <a:extLst>
                <a:ext uri="{FF2B5EF4-FFF2-40B4-BE49-F238E27FC236}">
                  <a16:creationId xmlns:a16="http://schemas.microsoft.com/office/drawing/2014/main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5" name="TextBox 143">
              <a:extLst>
                <a:ext uri="{FF2B5EF4-FFF2-40B4-BE49-F238E27FC236}">
                  <a16:creationId xmlns:a16="http://schemas.microsoft.com/office/drawing/2014/main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5" name="TextBox 178">
              <a:extLst>
                <a:ext uri="{FF2B5EF4-FFF2-40B4-BE49-F238E27FC236}">
                  <a16:creationId xmlns:a16="http://schemas.microsoft.com/office/drawing/2014/main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179">
              <a:extLst>
                <a:ext uri="{FF2B5EF4-FFF2-40B4-BE49-F238E27FC236}">
                  <a16:creationId xmlns:a16="http://schemas.microsoft.com/office/drawing/2014/main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7" name="TextBox 180">
              <a:extLst>
                <a:ext uri="{FF2B5EF4-FFF2-40B4-BE49-F238E27FC236}">
                  <a16:creationId xmlns:a16="http://schemas.microsoft.com/office/drawing/2014/main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1">
              <a:extLst>
                <a:ext uri="{FF2B5EF4-FFF2-40B4-BE49-F238E27FC236}">
                  <a16:creationId xmlns:a16="http://schemas.microsoft.com/office/drawing/2014/main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2020-09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9" name="TextBox 182">
              <a:extLst>
                <a:ext uri="{FF2B5EF4-FFF2-40B4-BE49-F238E27FC236}">
                  <a16:creationId xmlns:a16="http://schemas.microsoft.com/office/drawing/2014/main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0" name="TextBox 183">
              <a:extLst>
                <a:ext uri="{FF2B5EF4-FFF2-40B4-BE49-F238E27FC236}">
                  <a16:creationId xmlns:a16="http://schemas.microsoft.com/office/drawing/2014/main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1" name="TextBox 184">
              <a:extLst>
                <a:ext uri="{FF2B5EF4-FFF2-40B4-BE49-F238E27FC236}">
                  <a16:creationId xmlns:a16="http://schemas.microsoft.com/office/drawing/2014/main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5">
              <a:extLst>
                <a:ext uri="{FF2B5EF4-FFF2-40B4-BE49-F238E27FC236}">
                  <a16:creationId xmlns:a16="http://schemas.microsoft.com/office/drawing/2014/main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3" name="TextBox 186">
              <a:extLst>
                <a:ext uri="{FF2B5EF4-FFF2-40B4-BE49-F238E27FC236}">
                  <a16:creationId xmlns:a16="http://schemas.microsoft.com/office/drawing/2014/main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16" y="2909951"/>
            <a:ext cx="2460078" cy="172356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379414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E0F81D7-EAA6-4645-8FAF-4EBC874E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804424" y="2844225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59A31C-A1AF-4990-80A9-AACA104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14567</TotalTime>
  <Words>1964</Words>
  <Application>Microsoft Office PowerPoint</Application>
  <PresentationFormat>Widescreen</PresentationFormat>
  <Paragraphs>305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Narrow</vt:lpstr>
      <vt:lpstr>Benton Sans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636</cp:revision>
  <dcterms:created xsi:type="dcterms:W3CDTF">2016-07-10T03:33:26Z</dcterms:created>
  <dcterms:modified xsi:type="dcterms:W3CDTF">2021-05-31T05:24:31Z</dcterms:modified>
</cp:coreProperties>
</file>